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Preparer Resources </a:t>
            </a:r>
            <a:br>
              <a:rPr lang="en-US" dirty="0"/>
            </a:br>
            <a:r>
              <a:rPr lang="en-US" dirty="0"/>
              <a:t>and Tools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TaxPrep4Free.org Preparer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827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NJ Template 06</vt:lpstr>
      <vt:lpstr>Preparer Resources  and Tools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2017-11-15T05:35:39Z</dcterms:modified>
</cp:coreProperties>
</file>